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7" r:id="rId5"/>
    <p:sldId id="261" r:id="rId6"/>
    <p:sldId id="283" r:id="rId7"/>
    <p:sldId id="282" r:id="rId8"/>
    <p:sldId id="284" r:id="rId9"/>
    <p:sldId id="285" r:id="rId10"/>
    <p:sldId id="2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64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6" pos="1248" userDrawn="1">
          <p15:clr>
            <a:srgbClr val="A4A3A4"/>
          </p15:clr>
        </p15:guide>
        <p15:guide id="7" pos="6432" userDrawn="1">
          <p15:clr>
            <a:srgbClr val="A4A3A4"/>
          </p15:clr>
        </p15:guide>
        <p15:guide id="11" pos="4704" userDrawn="1">
          <p15:clr>
            <a:srgbClr val="A4A3A4"/>
          </p15:clr>
        </p15:guide>
        <p15:guide id="12" pos="2976" userDrawn="1">
          <p15:clr>
            <a:srgbClr val="A4A3A4"/>
          </p15:clr>
        </p15:guide>
        <p15:guide id="13" pos="6720" userDrawn="1">
          <p15:clr>
            <a:srgbClr val="A4A3A4"/>
          </p15:clr>
        </p15:guide>
        <p15:guide id="14" pos="3940" userDrawn="1">
          <p15:clr>
            <a:srgbClr val="A4A3A4"/>
          </p15:clr>
        </p15:guide>
        <p15:guide id="15" orient="horz" pos="31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7119"/>
    <a:srgbClr val="DEE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094" autoAdjust="0"/>
  </p:normalViewPr>
  <p:slideViewPr>
    <p:cSldViewPr snapToGrid="0" snapToObjects="1">
      <p:cViewPr varScale="1">
        <p:scale>
          <a:sx n="120" d="100"/>
          <a:sy n="120" d="100"/>
        </p:scale>
        <p:origin x="120" y="258"/>
      </p:cViewPr>
      <p:guideLst>
        <p:guide pos="3864"/>
        <p:guide pos="456"/>
        <p:guide pos="1248"/>
        <p:guide pos="6432"/>
        <p:guide pos="4704"/>
        <p:guide pos="2976"/>
        <p:guide pos="6720"/>
        <p:guide pos="3940"/>
        <p:guide orient="horz" pos="31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Following the customs and tradition of other countries </a:t>
          </a:r>
          <a:endParaRPr lang="en-US" dirty="0"/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It's good to do things the way people there do.</a:t>
          </a:r>
        </a:p>
        <a:p>
          <a:pPr>
            <a:lnSpc>
              <a:spcPct val="100000"/>
            </a:lnSpc>
          </a:pPr>
          <a:endParaRPr lang="en-US" dirty="0"/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It's like a little gift we give to show we care about their culture.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 custLinFactNeighborX="4382" custLinFactNeighborY="-631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noFill/>
        <a:ln>
          <a:noFill/>
        </a:ln>
      </dgm:spPr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 custScaleX="121368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 custScaleX="100000" custScaleY="129110" custLinFactNeighborX="4382" custLinFactNeighborY="1041"/>
      <dgm:spPr/>
    </dgm:pt>
    <dgm:pt modelId="{1E7A56FE-768E-48F9-ABA8-AAF197C8B2AB}" type="pres">
      <dgm:prSet presAssocID="{4D7D34C7-9466-4514-BF51-7396C17436B5}" presName="iconRect" presStyleLbl="node1" presStyleIdx="1" presStyleCnt="3" custLinFactX="41318" custLinFactY="200000" custLinFactNeighborX="100000" custLinFactNeighborY="222431"/>
      <dgm:spPr>
        <a:ln>
          <a:noFill/>
        </a:ln>
      </dgm:spPr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 custScaleX="111864" custLinFactNeighborX="-7973" custLinFactNeighborY="-3368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 custLinFactNeighborX="4382" custLinFactNeighborY="631"/>
      <dgm:spPr/>
    </dgm:pt>
    <dgm:pt modelId="{9EC1BAA1-CEB2-4B9D-A637-07137D038F05}" type="pres">
      <dgm:prSet presAssocID="{8E185869-F0D4-43E2-B08A-2F3E83EE98F3}" presName="iconRect" presStyleLbl="node1" presStyleIdx="2" presStyleCnt="3" custLinFactX="100000" custLinFactNeighborX="144185" custLinFactNeighborY="90987"/>
      <dgm:spPr>
        <a:noFill/>
        <a:ln>
          <a:noFill/>
        </a:ln>
      </dgm:spPr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 custScaleX="121368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-26" y="2"/>
          <a:ext cx="6176776" cy="9415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14126" y="217792"/>
          <a:ext cx="517852" cy="51785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273286" y="5943"/>
          <a:ext cx="6174181" cy="941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47" tIns="99647" rIns="99647" bIns="9964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Following the customs and tradition of other countries </a:t>
          </a:r>
          <a:endParaRPr lang="en-US" sz="1700" kern="1200" dirty="0"/>
        </a:p>
      </dsp:txBody>
      <dsp:txXfrm>
        <a:off x="273286" y="5943"/>
        <a:ext cx="6174181" cy="941550"/>
      </dsp:txXfrm>
    </dsp:sp>
    <dsp:sp modelId="{E7329DE9-6CBC-4222-BA02-41C8593CFC1E}">
      <dsp:nvSpPr>
        <dsp:cNvPr id="0" name=""/>
        <dsp:cNvSpPr/>
      </dsp:nvSpPr>
      <dsp:spPr>
        <a:xfrm>
          <a:off x="-26" y="1192683"/>
          <a:ext cx="6176776" cy="12156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745945" y="3063547"/>
          <a:ext cx="517852" cy="5178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09429" y="1288213"/>
          <a:ext cx="5690698" cy="941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47" tIns="99647" rIns="99647" bIns="9964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It's good to do things the way people there do.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109429" y="1288213"/>
        <a:ext cx="5690698" cy="941550"/>
      </dsp:txXfrm>
    </dsp:sp>
    <dsp:sp modelId="{625AEBC4-C6DD-430A-8F95-BBF226EF4AB3}">
      <dsp:nvSpPr>
        <dsp:cNvPr id="0" name=""/>
        <dsp:cNvSpPr/>
      </dsp:nvSpPr>
      <dsp:spPr>
        <a:xfrm>
          <a:off x="-26" y="2639846"/>
          <a:ext cx="6176776" cy="9415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1278645" y="3063547"/>
          <a:ext cx="517852" cy="51785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273286" y="2633905"/>
          <a:ext cx="6174181" cy="941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47" tIns="99647" rIns="99647" bIns="9964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It's like a little gift we give to show we care about their culture.</a:t>
          </a:r>
        </a:p>
      </dsp:txBody>
      <dsp:txXfrm>
        <a:off x="273286" y="2633905"/>
        <a:ext cx="6174181" cy="941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7EF05D-9E99-4C4C-BE01-E06CA04FFB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AD5983-8E36-CF46-ABAB-1EB432F05F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F1565-30EA-A74A-84A8-DD270E184FCD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C58D9-1451-8F44-8567-67BCD62B9E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41A0A-A0B9-4449-8432-5BE270A992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ECB37-1E56-A544-A6E4-AC3604C08E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8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C2439-14DA-D64F-8382-B9E5F7D571B3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247E4-8404-2A4F-B09E-5A8B6BAD8F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63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EE9FC-0FA2-7694-CA0D-12DBB360E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188FD5-A859-D90E-1B75-58EA84543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060895-C8E2-64EB-C2BB-E9BD1DBA1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3092D-A02F-4305-5E12-CA974BC43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05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247E4-8404-2A4F-B09E-5A8B6BAD8F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999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71899-5A67-C89C-9F4D-4BBBD4EB0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C3E627-4BF9-02DB-ACD5-DDCC75CCA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B0D9F7-4B06-9B88-D1C4-7FE76961E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E6A1B-6803-29FD-A8E1-767FBC29E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247E4-8404-2A4F-B09E-5A8B6BAD8F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21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60007-663C-FB08-37BE-FC6B5C5BA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979CBF-CFE6-87F2-4A52-EC75BF47E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1BF62-C9E6-2C73-24FE-8F6FC9AC4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1C7D7-CB29-1834-818E-600BC8F0FF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8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480A-540D-4670-8E78-2D4CD658B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6CBD5321-D151-4C3E-832D-0E4B36E3B6A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-16151"/>
            <a:ext cx="2980944" cy="6858000"/>
          </a:xfrm>
          <a:custGeom>
            <a:avLst/>
            <a:gdLst>
              <a:gd name="connsiteX0" fmla="*/ 0 w 2743200"/>
              <a:gd name="connsiteY0" fmla="*/ 0 h 4309164"/>
              <a:gd name="connsiteX1" fmla="*/ 2743200 w 2743200"/>
              <a:gd name="connsiteY1" fmla="*/ 0 h 4309164"/>
              <a:gd name="connsiteX2" fmla="*/ 2743200 w 2743200"/>
              <a:gd name="connsiteY2" fmla="*/ 4309164 h 4309164"/>
              <a:gd name="connsiteX3" fmla="*/ 0 w 2743200"/>
              <a:gd name="connsiteY3" fmla="*/ 4309164 h 43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309164">
                <a:moveTo>
                  <a:pt x="0" y="0"/>
                </a:moveTo>
                <a:lnTo>
                  <a:pt x="2743200" y="0"/>
                </a:lnTo>
                <a:lnTo>
                  <a:pt x="2743200" y="4309164"/>
                </a:lnTo>
                <a:lnTo>
                  <a:pt x="0" y="430916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1660C274-D732-3F49-8D93-A23A17916A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84" y="5335677"/>
            <a:ext cx="2905125" cy="660010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cap="all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ext Placeholder 40">
            <a:extLst>
              <a:ext uri="{FF2B5EF4-FFF2-40B4-BE49-F238E27FC236}">
                <a16:creationId xmlns:a16="http://schemas.microsoft.com/office/drawing/2014/main" id="{A991B48F-8BB8-4CCC-7E2B-613623870F3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484" y="6020510"/>
            <a:ext cx="2905125" cy="786613"/>
          </a:xfrm>
        </p:spPr>
        <p:txBody>
          <a:bodyPr lIns="0" tIns="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cap="none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E628B2FA-E8C2-45B1-A4E7-55BA8A6D3FB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066314" y="-16151"/>
            <a:ext cx="2980944" cy="6890301"/>
          </a:xfrm>
          <a:custGeom>
            <a:avLst/>
            <a:gdLst>
              <a:gd name="connsiteX0" fmla="*/ 0 w 2743200"/>
              <a:gd name="connsiteY0" fmla="*/ 0 h 4309164"/>
              <a:gd name="connsiteX1" fmla="*/ 2743200 w 2743200"/>
              <a:gd name="connsiteY1" fmla="*/ 0 h 4309164"/>
              <a:gd name="connsiteX2" fmla="*/ 2743200 w 2743200"/>
              <a:gd name="connsiteY2" fmla="*/ 4309164 h 4309164"/>
              <a:gd name="connsiteX3" fmla="*/ 0 w 2743200"/>
              <a:gd name="connsiteY3" fmla="*/ 4309164 h 43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309164">
                <a:moveTo>
                  <a:pt x="0" y="0"/>
                </a:moveTo>
                <a:lnTo>
                  <a:pt x="2743200" y="0"/>
                </a:lnTo>
                <a:lnTo>
                  <a:pt x="2743200" y="4309164"/>
                </a:lnTo>
                <a:lnTo>
                  <a:pt x="0" y="430916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40">
            <a:extLst>
              <a:ext uri="{FF2B5EF4-FFF2-40B4-BE49-F238E27FC236}">
                <a16:creationId xmlns:a16="http://schemas.microsoft.com/office/drawing/2014/main" id="{69D11BE2-450D-4639-9BAF-E3CA9B99AFD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16316" y="5335677"/>
            <a:ext cx="2905125" cy="660010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cap="all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40">
            <a:extLst>
              <a:ext uri="{FF2B5EF4-FFF2-40B4-BE49-F238E27FC236}">
                <a16:creationId xmlns:a16="http://schemas.microsoft.com/office/drawing/2014/main" id="{89F937FC-54AC-093F-8598-8187A25F979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16316" y="6020510"/>
            <a:ext cx="2905125" cy="786613"/>
          </a:xfrm>
        </p:spPr>
        <p:txBody>
          <a:bodyPr lIns="0" tIns="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cap="none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D2BF187D-B7D0-4CCD-8588-3F7968506BE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39245" y="-16151"/>
            <a:ext cx="2980944" cy="6890301"/>
          </a:xfrm>
          <a:custGeom>
            <a:avLst/>
            <a:gdLst>
              <a:gd name="connsiteX0" fmla="*/ 0 w 2743200"/>
              <a:gd name="connsiteY0" fmla="*/ 0 h 4309164"/>
              <a:gd name="connsiteX1" fmla="*/ 2743200 w 2743200"/>
              <a:gd name="connsiteY1" fmla="*/ 0 h 4309164"/>
              <a:gd name="connsiteX2" fmla="*/ 2743200 w 2743200"/>
              <a:gd name="connsiteY2" fmla="*/ 4309164 h 4309164"/>
              <a:gd name="connsiteX3" fmla="*/ 0 w 2743200"/>
              <a:gd name="connsiteY3" fmla="*/ 4309164 h 43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309164">
                <a:moveTo>
                  <a:pt x="0" y="0"/>
                </a:moveTo>
                <a:lnTo>
                  <a:pt x="2743200" y="0"/>
                </a:lnTo>
                <a:lnTo>
                  <a:pt x="2743200" y="4309164"/>
                </a:lnTo>
                <a:lnTo>
                  <a:pt x="0" y="430916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40">
            <a:extLst>
              <a:ext uri="{FF2B5EF4-FFF2-40B4-BE49-F238E27FC236}">
                <a16:creationId xmlns:a16="http://schemas.microsoft.com/office/drawing/2014/main" id="{CF6D08BF-7D2B-4D8D-88E0-F86C05580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4534" y="5335677"/>
            <a:ext cx="2905125" cy="660010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cap="all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40">
            <a:extLst>
              <a:ext uri="{FF2B5EF4-FFF2-40B4-BE49-F238E27FC236}">
                <a16:creationId xmlns:a16="http://schemas.microsoft.com/office/drawing/2014/main" id="{E62A68F1-6997-390D-8DF4-0E7C14FEB8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64534" y="6020510"/>
            <a:ext cx="2905125" cy="786613"/>
          </a:xfrm>
        </p:spPr>
        <p:txBody>
          <a:bodyPr lIns="0" tIns="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cap="none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AC65CA8-FBD6-4544-9699-082D0C24665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211056" y="-16151"/>
            <a:ext cx="2980944" cy="6906451"/>
          </a:xfrm>
          <a:custGeom>
            <a:avLst/>
            <a:gdLst>
              <a:gd name="connsiteX0" fmla="*/ 0 w 2743200"/>
              <a:gd name="connsiteY0" fmla="*/ 0 h 4309164"/>
              <a:gd name="connsiteX1" fmla="*/ 2743200 w 2743200"/>
              <a:gd name="connsiteY1" fmla="*/ 0 h 4309164"/>
              <a:gd name="connsiteX2" fmla="*/ 2743200 w 2743200"/>
              <a:gd name="connsiteY2" fmla="*/ 4309164 h 4309164"/>
              <a:gd name="connsiteX3" fmla="*/ 0 w 2743200"/>
              <a:gd name="connsiteY3" fmla="*/ 4309164 h 43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309164">
                <a:moveTo>
                  <a:pt x="0" y="0"/>
                </a:moveTo>
                <a:lnTo>
                  <a:pt x="2743200" y="0"/>
                </a:lnTo>
                <a:lnTo>
                  <a:pt x="2743200" y="4309164"/>
                </a:lnTo>
                <a:lnTo>
                  <a:pt x="0" y="430916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40">
            <a:extLst>
              <a:ext uri="{FF2B5EF4-FFF2-40B4-BE49-F238E27FC236}">
                <a16:creationId xmlns:a16="http://schemas.microsoft.com/office/drawing/2014/main" id="{F7CB76F0-F684-4F7B-8C85-06004AB6F9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31366" y="5335677"/>
            <a:ext cx="2905125" cy="660010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cap="all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40">
            <a:extLst>
              <a:ext uri="{FF2B5EF4-FFF2-40B4-BE49-F238E27FC236}">
                <a16:creationId xmlns:a16="http://schemas.microsoft.com/office/drawing/2014/main" id="{8566AFAC-6CE3-2ED6-F387-A5CDAB4885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31366" y="6020510"/>
            <a:ext cx="2905125" cy="786613"/>
          </a:xfrm>
        </p:spPr>
        <p:txBody>
          <a:bodyPr lIns="0" tIns="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cap="none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77214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>
            <a:extLst>
              <a:ext uri="{FF2B5EF4-FFF2-40B4-BE49-F238E27FC236}">
                <a16:creationId xmlns:a16="http://schemas.microsoft.com/office/drawing/2014/main" id="{0880DF4C-FD23-AC49-B88F-9371419CD77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238683"/>
            <a:ext cx="10515600" cy="1055661"/>
          </a:xfrm>
        </p:spPr>
        <p:txBody>
          <a:bodyPr>
            <a:normAutofit/>
          </a:bodyPr>
          <a:lstStyle>
            <a:lvl1pPr algn="ctr">
              <a:defRPr sz="4400" cap="all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Quire Sans" panose="020B05020404000200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7ED0B2-69FA-41D1-A4B6-B19C18628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35028" y="4535424"/>
            <a:ext cx="82296" cy="822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8ADBF2-BE87-4E98-9931-54C5E13FA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9942" y="4535424"/>
            <a:ext cx="82296" cy="822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1C0536-B3F1-4D0B-9115-745A88F3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06663" y="4535424"/>
            <a:ext cx="82296" cy="822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F4CD67-2DA7-4511-9830-AE060D630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37987" y="4535424"/>
            <a:ext cx="82296" cy="822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8C0E44-6F66-47BB-B4FB-A249D4573134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833176" y="1788934"/>
            <a:ext cx="2286000" cy="2286000"/>
          </a:xfrm>
          <a:prstGeom prst="ellipse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40">
            <a:extLst>
              <a:ext uri="{FF2B5EF4-FFF2-40B4-BE49-F238E27FC236}">
                <a16:creationId xmlns:a16="http://schemas.microsoft.com/office/drawing/2014/main" id="{FA5F372F-8E4D-B04E-9C7C-D80CA3A4BBE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771946" y="4842196"/>
            <a:ext cx="2408461" cy="532359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40">
            <a:extLst>
              <a:ext uri="{FF2B5EF4-FFF2-40B4-BE49-F238E27FC236}">
                <a16:creationId xmlns:a16="http://schemas.microsoft.com/office/drawing/2014/main" id="{DC5E143A-BEE5-994E-BB90-E74BD0157833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 flipH="1">
            <a:off x="773740" y="5492717"/>
            <a:ext cx="2404872" cy="291857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40">
            <a:extLst>
              <a:ext uri="{FF2B5EF4-FFF2-40B4-BE49-F238E27FC236}">
                <a16:creationId xmlns:a16="http://schemas.microsoft.com/office/drawing/2014/main" id="{EFC374BA-0ABE-55E4-87A8-43D3D90A1DCF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 flipH="1">
            <a:off x="777055" y="5814080"/>
            <a:ext cx="2404872" cy="805236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3A1370B6-14D4-4594-B97A-38793907C960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3578090" y="1788934"/>
            <a:ext cx="2286000" cy="2286000"/>
          </a:xfrm>
          <a:prstGeom prst="ellipse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3" name="Text Placeholder 40">
            <a:extLst>
              <a:ext uri="{FF2B5EF4-FFF2-40B4-BE49-F238E27FC236}">
                <a16:creationId xmlns:a16="http://schemas.microsoft.com/office/drawing/2014/main" id="{9B49DDA6-1EF2-4BAC-953D-6CE88BB36004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516860" y="4842196"/>
            <a:ext cx="2408461" cy="532359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40">
            <a:extLst>
              <a:ext uri="{FF2B5EF4-FFF2-40B4-BE49-F238E27FC236}">
                <a16:creationId xmlns:a16="http://schemas.microsoft.com/office/drawing/2014/main" id="{4E5C5BEC-B2F8-4CDE-89DF-A4180A410DB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 flipH="1">
            <a:off x="3518654" y="5492717"/>
            <a:ext cx="2404872" cy="291857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40">
            <a:extLst>
              <a:ext uri="{FF2B5EF4-FFF2-40B4-BE49-F238E27FC236}">
                <a16:creationId xmlns:a16="http://schemas.microsoft.com/office/drawing/2014/main" id="{DC513CF4-13B7-20DD-B407-24A4D269DB91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 flipH="1">
            <a:off x="3521969" y="5814080"/>
            <a:ext cx="2404872" cy="805236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0F46AE27-6542-4B77-B1F2-96E318870148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6304811" y="1788934"/>
            <a:ext cx="2286000" cy="2286000"/>
          </a:xfrm>
          <a:prstGeom prst="ellipse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40">
            <a:extLst>
              <a:ext uri="{FF2B5EF4-FFF2-40B4-BE49-F238E27FC236}">
                <a16:creationId xmlns:a16="http://schemas.microsoft.com/office/drawing/2014/main" id="{C7DEF3EF-F7F3-6C49-8C13-DFC073F12DF1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6243581" y="4842196"/>
            <a:ext cx="2408461" cy="532359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40">
            <a:extLst>
              <a:ext uri="{FF2B5EF4-FFF2-40B4-BE49-F238E27FC236}">
                <a16:creationId xmlns:a16="http://schemas.microsoft.com/office/drawing/2014/main" id="{A8DE86EB-861A-40B4-855D-6632A39EA44B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 flipH="1">
            <a:off x="6245375" y="5492717"/>
            <a:ext cx="2404872" cy="291857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40">
            <a:extLst>
              <a:ext uri="{FF2B5EF4-FFF2-40B4-BE49-F238E27FC236}">
                <a16:creationId xmlns:a16="http://schemas.microsoft.com/office/drawing/2014/main" id="{BA32C50D-2E82-5C0E-79F8-48B98B759821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 flipH="1">
            <a:off x="6248690" y="5814080"/>
            <a:ext cx="2404872" cy="805236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B09C1DAE-4DEA-4BC7-951F-974817EAF962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9036135" y="1788934"/>
            <a:ext cx="2286000" cy="2286000"/>
          </a:xfrm>
          <a:prstGeom prst="ellipse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ABD590-7651-4B1E-AA71-F2796E7CA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561904"/>
            <a:ext cx="109347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40">
            <a:extLst>
              <a:ext uri="{FF2B5EF4-FFF2-40B4-BE49-F238E27FC236}">
                <a16:creationId xmlns:a16="http://schemas.microsoft.com/office/drawing/2014/main" id="{5CD55E61-7AF4-6345-9A02-7735844551A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8974905" y="4842196"/>
            <a:ext cx="2408461" cy="532359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8" name="Text Placeholder 40">
            <a:extLst>
              <a:ext uri="{FF2B5EF4-FFF2-40B4-BE49-F238E27FC236}">
                <a16:creationId xmlns:a16="http://schemas.microsoft.com/office/drawing/2014/main" id="{34BE35EC-7B2A-48EE-88C8-0E94CB38F4F0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 flipH="1">
            <a:off x="8976699" y="5492717"/>
            <a:ext cx="2404872" cy="291857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40">
            <a:extLst>
              <a:ext uri="{FF2B5EF4-FFF2-40B4-BE49-F238E27FC236}">
                <a16:creationId xmlns:a16="http://schemas.microsoft.com/office/drawing/2014/main" id="{E025555A-60C9-0607-A4C7-C231464EA56B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 flipH="1">
            <a:off x="8980014" y="5814080"/>
            <a:ext cx="2404872" cy="805236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87340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3240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pos="1248" userDrawn="1">
          <p15:clr>
            <a:srgbClr val="FBAE40"/>
          </p15:clr>
        </p15:guide>
        <p15:guide id="5" pos="2976" userDrawn="1">
          <p15:clr>
            <a:srgbClr val="FBAE40"/>
          </p15:clr>
        </p15:guide>
        <p15:guide id="6" pos="4704" userDrawn="1">
          <p15:clr>
            <a:srgbClr val="FBAE40"/>
          </p15:clr>
        </p15:guide>
        <p15:guide id="7" pos="6432" userDrawn="1">
          <p15:clr>
            <a:srgbClr val="FBAE40"/>
          </p15:clr>
        </p15:guide>
        <p15:guide id="8" pos="2016" userDrawn="1">
          <p15:clr>
            <a:srgbClr val="FBAE40"/>
          </p15:clr>
        </p15:guide>
        <p15:guide id="9" pos="480" userDrawn="1">
          <p15:clr>
            <a:srgbClr val="FBAE40"/>
          </p15:clr>
        </p15:guide>
        <p15:guide id="10" pos="3744" userDrawn="1">
          <p15:clr>
            <a:srgbClr val="FBAE40"/>
          </p15:clr>
        </p15:guide>
        <p15:guide id="11" pos="5472" userDrawn="1">
          <p15:clr>
            <a:srgbClr val="FBAE40"/>
          </p15:clr>
        </p15:guide>
        <p15:guide id="12" pos="7200" userDrawn="1">
          <p15:clr>
            <a:srgbClr val="FBAE40"/>
          </p15:clr>
        </p15:guide>
        <p15:guide id="13" pos="3940" userDrawn="1">
          <p15:clr>
            <a:srgbClr val="FBAE40"/>
          </p15:clr>
        </p15:guide>
        <p15:guide id="14" pos="22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>
            <a:extLst>
              <a:ext uri="{FF2B5EF4-FFF2-40B4-BE49-F238E27FC236}">
                <a16:creationId xmlns:a16="http://schemas.microsoft.com/office/drawing/2014/main" id="{0880DF4C-FD23-AC49-B88F-9371419CD77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28650" y="60295"/>
            <a:ext cx="10934700" cy="1055661"/>
          </a:xfrm>
        </p:spPr>
        <p:txBody>
          <a:bodyPr anchor="b">
            <a:normAutofit/>
          </a:bodyPr>
          <a:lstStyle>
            <a:lvl1pPr algn="ctr">
              <a:defRPr sz="4400" cap="all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Quire Sans" panose="020B05020404000200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4E76C7-326B-96A1-A850-A55EEA38D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600" y="1185213"/>
            <a:ext cx="10934700" cy="5449919"/>
            <a:chOff x="609600" y="1185213"/>
            <a:chExt cx="10934700" cy="544991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2EA015-58E8-43A2-B7EC-D8C1F18F830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/>
            <p:nvPr userDrawn="1"/>
          </p:nvCxnSpPr>
          <p:spPr>
            <a:xfrm>
              <a:off x="609600" y="4114800"/>
              <a:ext cx="10934700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2C17230-CC9B-425B-841A-FED9731E9A8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9839068" y="4117099"/>
              <a:ext cx="0" cy="210528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780F6A-5880-4F5D-9BD8-AC6E8F96CC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320578" y="4126822"/>
              <a:ext cx="0" cy="2048822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732EC56-97F1-4E98-88CA-683D4134520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953030" y="4115934"/>
              <a:ext cx="0" cy="251919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EAFB73D-1F1C-422F-9A46-F294F5A7704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958031" y="4118582"/>
              <a:ext cx="0" cy="2282144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432EB6E-1D77-4B82-9432-AFBCDA971A6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46692" y="1185213"/>
              <a:ext cx="0" cy="293092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5A04528-D9CC-47A5-913D-847B2A5C0E6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33403" y="2036324"/>
              <a:ext cx="0" cy="205858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CFED700-4B6C-4999-9CC8-31B91A8D6A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466797" y="1614222"/>
              <a:ext cx="0" cy="2480689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6FA512F-1AA5-42F9-A7E9-2C7C2633D5B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287451" y="2057400"/>
              <a:ext cx="0" cy="205395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486097A-CEC6-4151-97CD-6B22EE01EF82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6312225" y="4109483"/>
              <a:ext cx="0" cy="2112904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2683905-5CDD-4D76-8FBC-73310623BFE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98195" y="1433636"/>
              <a:ext cx="0" cy="267594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B544E8C-F5F7-4630-B082-347345B29D7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6101592" y="1879777"/>
              <a:ext cx="0" cy="223337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94C5E76-01E6-4E19-95DF-2B60197F36D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678263" y="4115815"/>
              <a:ext cx="0" cy="2341732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40">
            <a:extLst>
              <a:ext uri="{FF2B5EF4-FFF2-40B4-BE49-F238E27FC236}">
                <a16:creationId xmlns:a16="http://schemas.microsoft.com/office/drawing/2014/main" id="{DC5E143A-BEE5-994E-BB90-E74BD0157833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88142" y="1185213"/>
            <a:ext cx="1814824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39">
            <a:extLst>
              <a:ext uri="{FF2B5EF4-FFF2-40B4-BE49-F238E27FC236}">
                <a16:creationId xmlns:a16="http://schemas.microsoft.com/office/drawing/2014/main" id="{A0D5D986-C419-0F4C-96A1-FA562308F147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874166" y="1681580"/>
            <a:ext cx="1828800" cy="228600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9">
            <a:extLst>
              <a:ext uri="{FF2B5EF4-FFF2-40B4-BE49-F238E27FC236}">
                <a16:creationId xmlns:a16="http://schemas.microsoft.com/office/drawing/2014/main" id="{37B4216E-E201-2341-B3A7-4A2D17CD10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48628" y="4270068"/>
            <a:ext cx="1371600" cy="137160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Text Placeholder 40">
            <a:extLst>
              <a:ext uri="{FF2B5EF4-FFF2-40B4-BE49-F238E27FC236}">
                <a16:creationId xmlns:a16="http://schemas.microsoft.com/office/drawing/2014/main" id="{1383036F-629D-034B-9CB0-2E369F9466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64613" y="5804629"/>
            <a:ext cx="1310309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40">
            <a:extLst>
              <a:ext uri="{FF2B5EF4-FFF2-40B4-BE49-F238E27FC236}">
                <a16:creationId xmlns:a16="http://schemas.microsoft.com/office/drawing/2014/main" id="{13BABDAF-7663-2948-BE21-4D55278802C3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2979396" y="2056436"/>
            <a:ext cx="1354551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Picture Placeholder 39">
            <a:extLst>
              <a:ext uri="{FF2B5EF4-FFF2-40B4-BE49-F238E27FC236}">
                <a16:creationId xmlns:a16="http://schemas.microsoft.com/office/drawing/2014/main" id="{5098A28E-BEBF-F143-BA54-BC2D15DBDB38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2962348" y="2595980"/>
            <a:ext cx="1371600" cy="137160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39">
            <a:extLst>
              <a:ext uri="{FF2B5EF4-FFF2-40B4-BE49-F238E27FC236}">
                <a16:creationId xmlns:a16="http://schemas.microsoft.com/office/drawing/2014/main" id="{9B83F9B1-9268-1B43-8745-5D591D6308D5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3084492" y="4270068"/>
            <a:ext cx="1463040" cy="182880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1" name="Text Placeholder 40">
            <a:extLst>
              <a:ext uri="{FF2B5EF4-FFF2-40B4-BE49-F238E27FC236}">
                <a16:creationId xmlns:a16="http://schemas.microsoft.com/office/drawing/2014/main" id="{EAF77AAB-07ED-6E43-BBC8-4BE10F6871A0}"/>
              </a:ext>
            </a:extLst>
          </p:cNvPr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3093086" y="6269372"/>
            <a:ext cx="1433569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40">
            <a:extLst>
              <a:ext uri="{FF2B5EF4-FFF2-40B4-BE49-F238E27FC236}">
                <a16:creationId xmlns:a16="http://schemas.microsoft.com/office/drawing/2014/main" id="{23FD9E62-4666-0247-876D-C7038639EE55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4599397" y="1614222"/>
            <a:ext cx="1375933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Picture Placeholder 39">
            <a:extLst>
              <a:ext uri="{FF2B5EF4-FFF2-40B4-BE49-F238E27FC236}">
                <a16:creationId xmlns:a16="http://schemas.microsoft.com/office/drawing/2014/main" id="{88B9784B-7700-5142-ACAD-0166CD9BC4F3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4595370" y="2138780"/>
            <a:ext cx="1371600" cy="182880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39">
            <a:extLst>
              <a:ext uri="{FF2B5EF4-FFF2-40B4-BE49-F238E27FC236}">
                <a16:creationId xmlns:a16="http://schemas.microsoft.com/office/drawing/2014/main" id="{61EDA7C5-3532-0044-AD29-875AFBACFBC7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4811175" y="4270068"/>
            <a:ext cx="1371600" cy="164592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4" name="Text Placeholder 40">
            <a:extLst>
              <a:ext uri="{FF2B5EF4-FFF2-40B4-BE49-F238E27FC236}">
                <a16:creationId xmlns:a16="http://schemas.microsoft.com/office/drawing/2014/main" id="{EFECD9BD-7A12-3B4C-9402-F8A5C4AFA15B}"/>
              </a:ext>
            </a:extLst>
          </p:cNvPr>
          <p:cNvSpPr>
            <a:spLocks noGrp="1"/>
          </p:cNvSpPr>
          <p:nvPr userDrawn="1">
            <p:ph type="body" sz="quarter" idx="52" hasCustomPrompt="1"/>
          </p:nvPr>
        </p:nvSpPr>
        <p:spPr>
          <a:xfrm>
            <a:off x="4817663" y="6091787"/>
            <a:ext cx="1385076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40">
            <a:extLst>
              <a:ext uri="{FF2B5EF4-FFF2-40B4-BE49-F238E27FC236}">
                <a16:creationId xmlns:a16="http://schemas.microsoft.com/office/drawing/2014/main" id="{B131938F-8F8C-2D48-9C7A-2902A234EC9B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6240233" y="1879777"/>
            <a:ext cx="1828791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Picture Placeholder 39">
            <a:extLst>
              <a:ext uri="{FF2B5EF4-FFF2-40B4-BE49-F238E27FC236}">
                <a16:creationId xmlns:a16="http://schemas.microsoft.com/office/drawing/2014/main" id="{B0503939-60DE-FA45-9C9F-042514467DAD}"/>
              </a:ext>
            </a:extLst>
          </p:cNvPr>
          <p:cNvSpPr>
            <a:spLocks noGrp="1"/>
          </p:cNvSpPr>
          <p:nvPr userDrawn="1">
            <p:ph type="pic" sz="quarter" idx="28"/>
          </p:nvPr>
        </p:nvSpPr>
        <p:spPr>
          <a:xfrm>
            <a:off x="6233971" y="2413100"/>
            <a:ext cx="1828800" cy="155448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9">
            <a:extLst>
              <a:ext uri="{FF2B5EF4-FFF2-40B4-BE49-F238E27FC236}">
                <a16:creationId xmlns:a16="http://schemas.microsoft.com/office/drawing/2014/main" id="{E4581F00-1C05-4544-A629-4955F1DF4AFE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6441985" y="4270068"/>
            <a:ext cx="1385077" cy="1410519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7" name="Text Placeholder 40">
            <a:extLst>
              <a:ext uri="{FF2B5EF4-FFF2-40B4-BE49-F238E27FC236}">
                <a16:creationId xmlns:a16="http://schemas.microsoft.com/office/drawing/2014/main" id="{8438730E-FE79-E640-BA4D-65DF1CAAD834}"/>
              </a:ext>
            </a:extLst>
          </p:cNvPr>
          <p:cNvSpPr>
            <a:spLocks noGrp="1"/>
          </p:cNvSpPr>
          <p:nvPr userDrawn="1">
            <p:ph type="body" sz="quarter" idx="58" hasCustomPrompt="1"/>
          </p:nvPr>
        </p:nvSpPr>
        <p:spPr>
          <a:xfrm>
            <a:off x="6447209" y="5856627"/>
            <a:ext cx="1351890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5" name="Text Placeholder 40">
            <a:extLst>
              <a:ext uri="{FF2B5EF4-FFF2-40B4-BE49-F238E27FC236}">
                <a16:creationId xmlns:a16="http://schemas.microsoft.com/office/drawing/2014/main" id="{85E25D44-FC0C-435E-BF7B-14752FA25561}"/>
              </a:ext>
            </a:extLst>
          </p:cNvPr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8325957" y="1433636"/>
            <a:ext cx="1728763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39">
            <a:extLst>
              <a:ext uri="{FF2B5EF4-FFF2-40B4-BE49-F238E27FC236}">
                <a16:creationId xmlns:a16="http://schemas.microsoft.com/office/drawing/2014/main" id="{4591BB1C-D998-4E45-9A4B-4D1B33764A8C}"/>
              </a:ext>
            </a:extLst>
          </p:cNvPr>
          <p:cNvSpPr>
            <a:spLocks noGrp="1"/>
          </p:cNvSpPr>
          <p:nvPr userDrawn="1">
            <p:ph type="pic" sz="quarter" idx="29"/>
          </p:nvPr>
        </p:nvSpPr>
        <p:spPr>
          <a:xfrm>
            <a:off x="8325601" y="1955900"/>
            <a:ext cx="1828800" cy="201168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9">
            <a:extLst>
              <a:ext uri="{FF2B5EF4-FFF2-40B4-BE49-F238E27FC236}">
                <a16:creationId xmlns:a16="http://schemas.microsoft.com/office/drawing/2014/main" id="{6B017DC0-9ACE-4A4F-8B51-60255F3FFFF9}"/>
              </a:ext>
            </a:extLst>
          </p:cNvPr>
          <p:cNvSpPr>
            <a:spLocks noGrp="1"/>
          </p:cNvSpPr>
          <p:nvPr userDrawn="1">
            <p:ph type="pic" sz="quarter" idx="32"/>
          </p:nvPr>
        </p:nvSpPr>
        <p:spPr>
          <a:xfrm>
            <a:off x="8092561" y="4270068"/>
            <a:ext cx="1618488" cy="1618488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0" name="Text Placeholder 40">
            <a:extLst>
              <a:ext uri="{FF2B5EF4-FFF2-40B4-BE49-F238E27FC236}">
                <a16:creationId xmlns:a16="http://schemas.microsoft.com/office/drawing/2014/main" id="{0CFF261A-DC73-B54A-BCF7-FA2E3A9E3403}"/>
              </a:ext>
            </a:extLst>
          </p:cNvPr>
          <p:cNvSpPr>
            <a:spLocks noGrp="1"/>
          </p:cNvSpPr>
          <p:nvPr userDrawn="1">
            <p:ph type="body" sz="quarter" idx="56" hasCustomPrompt="1"/>
          </p:nvPr>
        </p:nvSpPr>
        <p:spPr>
          <a:xfrm>
            <a:off x="8110049" y="6034966"/>
            <a:ext cx="1564951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40">
            <a:extLst>
              <a:ext uri="{FF2B5EF4-FFF2-40B4-BE49-F238E27FC236}">
                <a16:creationId xmlns:a16="http://schemas.microsoft.com/office/drawing/2014/main" id="{87542CDB-FA4C-CC46-B025-12D9F494F3B6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0416912" y="2048301"/>
            <a:ext cx="914400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Picture Placeholder 39">
            <a:extLst>
              <a:ext uri="{FF2B5EF4-FFF2-40B4-BE49-F238E27FC236}">
                <a16:creationId xmlns:a16="http://schemas.microsoft.com/office/drawing/2014/main" id="{29969057-F7F6-774B-82B9-DB4E8767FBA7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10416912" y="2595980"/>
            <a:ext cx="914400" cy="137160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9">
            <a:extLst>
              <a:ext uri="{FF2B5EF4-FFF2-40B4-BE49-F238E27FC236}">
                <a16:creationId xmlns:a16="http://schemas.microsoft.com/office/drawing/2014/main" id="{D354BC48-75FC-0A41-9344-96E4D81B9AFA}"/>
              </a:ext>
            </a:extLst>
          </p:cNvPr>
          <p:cNvSpPr>
            <a:spLocks noGrp="1"/>
          </p:cNvSpPr>
          <p:nvPr userDrawn="1">
            <p:ph type="pic" sz="quarter" idx="33"/>
          </p:nvPr>
        </p:nvSpPr>
        <p:spPr>
          <a:xfrm>
            <a:off x="9974603" y="4270068"/>
            <a:ext cx="914400" cy="137160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7" name="Text Placeholder 40">
            <a:extLst>
              <a:ext uri="{FF2B5EF4-FFF2-40B4-BE49-F238E27FC236}">
                <a16:creationId xmlns:a16="http://schemas.microsoft.com/office/drawing/2014/main" id="{CDACF23D-B8CB-42D6-919A-C39072433B58}"/>
              </a:ext>
            </a:extLst>
          </p:cNvPr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9974603" y="5809884"/>
            <a:ext cx="914400" cy="36576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54774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496" userDrawn="1">
          <p15:clr>
            <a:srgbClr val="FBAE40"/>
          </p15:clr>
        </p15:guide>
        <p15:guide id="3" orient="horz" pos="2592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  <p15:guide id="5" orient="horz" pos="268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36460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4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DF0F3-C079-C84B-9C58-3DDBE814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F2667-6DD9-0642-A43E-199683DA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35E4A-D0B1-EF41-BF9B-21700FB76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67770-5F3A-3F40-811E-26D0D13AE291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3B60F-C16C-6740-B053-CDEAE07AB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5A191-3EE7-C843-8415-B39D51B77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56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7" r:id="rId2"/>
    <p:sldLayoutId id="2147483664" r:id="rId3"/>
    <p:sldLayoutId id="2147483668" r:id="rId4"/>
    <p:sldLayoutId id="214748366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Quire Sans" panose="020B05020404000200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Quire Sans" panose="020B050204040002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Quire Sans" panose="020B050204040002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Quire Sans" panose="020B050204040002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Quire Sans" panose="020B050204040002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Quire Sans" panose="020B050204040002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272" userDrawn="1">
          <p15:clr>
            <a:srgbClr val="F26B43"/>
          </p15:clr>
        </p15:guide>
        <p15:guide id="3" pos="5568" userDrawn="1">
          <p15:clr>
            <a:srgbClr val="F26B43"/>
          </p15:clr>
        </p15:guide>
        <p15:guide id="4" pos="2112" userDrawn="1">
          <p15:clr>
            <a:srgbClr val="F26B43"/>
          </p15:clr>
        </p15:guide>
        <p15:guide id="5" pos="3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Welcome everyone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Topic : when in Rome do as Rome do  </a:t>
            </a: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      When in Rome do as Rome do means? </a:t>
            </a:r>
          </a:p>
        </p:txBody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80923442"/>
              </p:ext>
            </p:extLst>
          </p:nvPr>
        </p:nvGraphicFramePr>
        <p:xfrm>
          <a:off x="5259706" y="2277979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38DDD6-C97A-F821-F761-D154F75856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8"/>
          <a:stretch>
            <a:fillRect/>
          </a:stretch>
        </p:blipFill>
        <p:spPr>
          <a:xfrm>
            <a:off x="254000" y="1"/>
            <a:ext cx="4535487" cy="6858000"/>
          </a:xfrm>
        </p:spPr>
      </p:pic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48196-DD72-2C13-113E-EC0262A71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DD5F-5C7B-77A4-6CDC-DA402BD66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528" y="979998"/>
            <a:ext cx="6925814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      </a:t>
            </a:r>
            <a:r>
              <a:rPr lang="en-US" sz="5400" dirty="0"/>
              <a:t>Why is this important?</a:t>
            </a:r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C40362FD-5B41-5C48-B35C-0C1568E0A7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65362" y="0"/>
            <a:ext cx="4858166" cy="685800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09165D-0807-6A06-324D-F643B5172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4940" y="2689528"/>
            <a:ext cx="6019136" cy="1659836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Well, think of it like this: when you go to a friend's house, you follow their rules, right? You wouldn't jump on their couch if they don't like it. It's kind of like that but for whole cities or countries!</a:t>
            </a:r>
          </a:p>
        </p:txBody>
      </p:sp>
    </p:spTree>
    <p:extLst>
      <p:ext uri="{BB962C8B-B14F-4D97-AF65-F5344CB8AC3E}">
        <p14:creationId xmlns:p14="http://schemas.microsoft.com/office/powerpoint/2010/main" val="2076910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two people in innertubes on water">
            <a:extLst>
              <a:ext uri="{FF2B5EF4-FFF2-40B4-BE49-F238E27FC236}">
                <a16:creationId xmlns:a16="http://schemas.microsoft.com/office/drawing/2014/main" id="{E0712723-AD3F-4B59-8DB3-E0CA70DC6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211" y="0"/>
            <a:ext cx="2971800" cy="6858000"/>
          </a:xfrm>
          <a:prstGeom prst="rect">
            <a:avLst/>
          </a:prstGeom>
        </p:spPr>
      </p:pic>
      <p:pic>
        <p:nvPicPr>
          <p:cNvPr id="68" name="Picture 67" descr="close up of marshmallows roasting over a fire">
            <a:extLst>
              <a:ext uri="{FF2B5EF4-FFF2-40B4-BE49-F238E27FC236}">
                <a16:creationId xmlns:a16="http://schemas.microsoft.com/office/drawing/2014/main" id="{EDF60890-0C0F-4814-8A02-BB54D997A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8272" y="0"/>
            <a:ext cx="2971800" cy="6858000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F06E8C-0CD8-4A44-AC62-DFFECF51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</p:spPr>
        <p:txBody>
          <a:bodyPr>
            <a:normAutofit fontScale="90000"/>
          </a:bodyPr>
          <a:lstStyle/>
          <a:p>
            <a:r>
              <a:rPr lang="en-US" dirty="0"/>
              <a:t>Slide 1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1B6B5A76-7FB1-E13D-4BF0-6B92DCFECC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64534" y="5335677"/>
            <a:ext cx="2905125" cy="660010"/>
          </a:xfrm>
        </p:spPr>
        <p:txBody>
          <a:bodyPr/>
          <a:lstStyle/>
          <a:p>
            <a:r>
              <a:rPr lang="en-US" dirty="0"/>
              <a:t>Week 3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8DB81C6-610F-BF52-7C02-787A8E6D68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164534" y="6020510"/>
            <a:ext cx="2905125" cy="786613"/>
          </a:xfrm>
        </p:spPr>
        <p:txBody>
          <a:bodyPr/>
          <a:lstStyle/>
          <a:p>
            <a:r>
              <a:rPr lang="en-US" dirty="0"/>
              <a:t>Arizona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E9D95DA8-0C79-D2E1-1BD9-A5BBC51931C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31366" y="5335677"/>
            <a:ext cx="2905125" cy="660010"/>
          </a:xfrm>
        </p:spPr>
        <p:txBody>
          <a:bodyPr/>
          <a:lstStyle/>
          <a:p>
            <a:r>
              <a:rPr lang="en-US" dirty="0"/>
              <a:t>Week 4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201436E0-4013-09BA-85BD-3D80F1DC2D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31366" y="6020510"/>
            <a:ext cx="2905125" cy="786613"/>
          </a:xfrm>
        </p:spPr>
        <p:txBody>
          <a:bodyPr/>
          <a:lstStyle/>
          <a:p>
            <a:r>
              <a:rPr lang="en-US" dirty="0"/>
              <a:t>California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9FF88F41-4A49-90B4-BD64-C3DAEF41D00F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/>
          <a:srcRect l="17546" r="17546"/>
          <a:stretch>
            <a:fillRect/>
          </a:stretch>
        </p:blipFill>
        <p:spPr/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D4B68F15-0478-5680-2D83-46D251C115A9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6"/>
          <a:srcRect l="17682" r="17682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204388-71F2-EBC1-E990-AC758077B4BF}"/>
              </a:ext>
            </a:extLst>
          </p:cNvPr>
          <p:cNvSpPr/>
          <p:nvPr/>
        </p:nvSpPr>
        <p:spPr>
          <a:xfrm>
            <a:off x="357809" y="291808"/>
            <a:ext cx="5096786" cy="1990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2"/>
                </a:solidFill>
              </a:rPr>
              <a:t>Its about being open minded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0FD3D6-9873-3DEE-CA47-BEEFDB68D177}"/>
              </a:ext>
            </a:extLst>
          </p:cNvPr>
          <p:cNvSpPr/>
          <p:nvPr/>
        </p:nvSpPr>
        <p:spPr>
          <a:xfrm>
            <a:off x="737769" y="2476322"/>
            <a:ext cx="4136381" cy="3924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It's also about being open-minded and learning from others. Just like when you play a new game, you watch and learn the rules from your friends. When we're in a new place, we can learn a lot by doing things the way locals do.</a:t>
            </a:r>
          </a:p>
        </p:txBody>
      </p:sp>
    </p:spTree>
    <p:extLst>
      <p:ext uri="{BB962C8B-B14F-4D97-AF65-F5344CB8AC3E}">
        <p14:creationId xmlns:p14="http://schemas.microsoft.com/office/powerpoint/2010/main" val="39040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47" descr="hot air balloon on the beach">
            <a:extLst>
              <a:ext uri="{FF2B5EF4-FFF2-40B4-BE49-F238E27FC236}">
                <a16:creationId xmlns:a16="http://schemas.microsoft.com/office/drawing/2014/main" id="{B0C23E7F-CAD1-8CEC-A8DA-DC6057E541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03040" y="3967580"/>
            <a:ext cx="1371600" cy="1371600"/>
          </a:xfrm>
          <a:prstGeom prst="rect">
            <a:avLst/>
          </a:prstGeom>
        </p:spPr>
      </p:pic>
      <p:pic>
        <p:nvPicPr>
          <p:cNvPr id="7" name="Picture Placeholder 159" descr="bridge">
            <a:extLst>
              <a:ext uri="{FF2B5EF4-FFF2-40B4-BE49-F238E27FC236}">
                <a16:creationId xmlns:a16="http://schemas.microsoft.com/office/drawing/2014/main" id="{2CFD5A63-B52A-2434-B4CE-395079ADB0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09" r="15909"/>
          <a:stretch/>
        </p:blipFill>
        <p:spPr>
          <a:xfrm>
            <a:off x="9102218" y="1486772"/>
            <a:ext cx="1618643" cy="2158191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</p:pic>
      <p:pic>
        <p:nvPicPr>
          <p:cNvPr id="9" name="Picture Placeholder 161" descr="a pathway surrounded by sand and shrubs">
            <a:extLst>
              <a:ext uri="{FF2B5EF4-FFF2-40B4-BE49-F238E27FC236}">
                <a16:creationId xmlns:a16="http://schemas.microsoft.com/office/drawing/2014/main" id="{0FF3ECAA-4422-319F-1015-5F86F65296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671" r="8671"/>
          <a:stretch/>
        </p:blipFill>
        <p:spPr>
          <a:xfrm>
            <a:off x="8917361" y="3967580"/>
            <a:ext cx="1246909" cy="1371600"/>
          </a:xfrm>
          <a:prstGeom prst="rect">
            <a:avLst/>
          </a:prstGeom>
        </p:spPr>
      </p:pic>
      <p:pic>
        <p:nvPicPr>
          <p:cNvPr id="10" name="Picture Placeholder 163" descr="statue of liberty">
            <a:extLst>
              <a:ext uri="{FF2B5EF4-FFF2-40B4-BE49-F238E27FC236}">
                <a16:creationId xmlns:a16="http://schemas.microsoft.com/office/drawing/2014/main" id="{2410D38D-1352-34FA-3E83-8B92D5B873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55" r="2255"/>
          <a:stretch/>
        </p:blipFill>
        <p:spPr>
          <a:xfrm>
            <a:off x="1432519" y="1202077"/>
            <a:ext cx="1657265" cy="24858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683D12-CD0E-8069-0050-D186492B61E2}"/>
              </a:ext>
            </a:extLst>
          </p:cNvPr>
          <p:cNvSpPr/>
          <p:nvPr/>
        </p:nvSpPr>
        <p:spPr>
          <a:xfrm>
            <a:off x="3625795" y="1598212"/>
            <a:ext cx="5291566" cy="946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And guess what?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20DE6C-B969-E44E-FAE8-2C465BF2F3F3}"/>
              </a:ext>
            </a:extLst>
          </p:cNvPr>
          <p:cNvSpPr/>
          <p:nvPr/>
        </p:nvSpPr>
        <p:spPr>
          <a:xfrm>
            <a:off x="3872285" y="2735249"/>
            <a:ext cx="4802588" cy="2767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This helps us make friends! People like it when we respect their way of doing things. It's like a little gift we give to show we care about their culture.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761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AE911-531C-8C3D-1256-20B87ADA2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two people in innertubes on water">
            <a:extLst>
              <a:ext uri="{FF2B5EF4-FFF2-40B4-BE49-F238E27FC236}">
                <a16:creationId xmlns:a16="http://schemas.microsoft.com/office/drawing/2014/main" id="{8A51E6E0-D0A4-EE5E-29A2-63F23D20F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211" y="0"/>
            <a:ext cx="2971800" cy="6858000"/>
          </a:xfrm>
          <a:prstGeom prst="rect">
            <a:avLst/>
          </a:prstGeom>
        </p:spPr>
      </p:pic>
      <p:pic>
        <p:nvPicPr>
          <p:cNvPr id="68" name="Picture 67" descr="close up of marshmallows roasting over a fire">
            <a:extLst>
              <a:ext uri="{FF2B5EF4-FFF2-40B4-BE49-F238E27FC236}">
                <a16:creationId xmlns:a16="http://schemas.microsoft.com/office/drawing/2014/main" id="{2BED7848-EBC4-5D92-969D-6F18B96F7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8272" y="0"/>
            <a:ext cx="2971800" cy="6858000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F9A582F-65B2-2278-74F5-98E7DEF9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</p:spPr>
        <p:txBody>
          <a:bodyPr>
            <a:normAutofit fontScale="90000"/>
          </a:bodyPr>
          <a:lstStyle/>
          <a:p>
            <a:r>
              <a:rPr lang="en-US" dirty="0"/>
              <a:t>Slide 1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4AD27660-5AE2-A855-4CA6-D1345A45637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64534" y="5335677"/>
            <a:ext cx="2905125" cy="660010"/>
          </a:xfrm>
        </p:spPr>
        <p:txBody>
          <a:bodyPr/>
          <a:lstStyle/>
          <a:p>
            <a:r>
              <a:rPr lang="en-US" dirty="0"/>
              <a:t>Week 3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1E298107-3C04-EF69-D0C8-8B229E5EC0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164534" y="6020510"/>
            <a:ext cx="2905125" cy="786613"/>
          </a:xfrm>
        </p:spPr>
        <p:txBody>
          <a:bodyPr/>
          <a:lstStyle/>
          <a:p>
            <a:r>
              <a:rPr lang="en-US" dirty="0"/>
              <a:t>Arizona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97FC978-FDFE-738E-7FB4-BE68799F6ED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31366" y="5335677"/>
            <a:ext cx="2905125" cy="660010"/>
          </a:xfrm>
        </p:spPr>
        <p:txBody>
          <a:bodyPr/>
          <a:lstStyle/>
          <a:p>
            <a:r>
              <a:rPr lang="en-US" dirty="0"/>
              <a:t>Week 4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5DFD3CF9-F219-5519-D80D-4099D96543E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31366" y="6020510"/>
            <a:ext cx="2905125" cy="786613"/>
          </a:xfrm>
        </p:spPr>
        <p:txBody>
          <a:bodyPr/>
          <a:lstStyle/>
          <a:p>
            <a:r>
              <a:rPr lang="en-US" dirty="0"/>
              <a:t>California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837DC3-6796-5977-D1D6-1A5E6183B92C}"/>
              </a:ext>
            </a:extLst>
          </p:cNvPr>
          <p:cNvSpPr/>
          <p:nvPr/>
        </p:nvSpPr>
        <p:spPr>
          <a:xfrm>
            <a:off x="357809" y="291808"/>
            <a:ext cx="5096786" cy="1990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2"/>
                </a:solidFill>
              </a:rPr>
              <a:t>secret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A279DE-3500-DCCA-839E-ED61D929B48D}"/>
              </a:ext>
            </a:extLst>
          </p:cNvPr>
          <p:cNvSpPr/>
          <p:nvPr/>
        </p:nvSpPr>
        <p:spPr>
          <a:xfrm>
            <a:off x="838011" y="1911780"/>
            <a:ext cx="4136381" cy="3924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So, next time you're in a new place, remember this saying: "When in Rome, do as the Romans do." It's like a secret code for making friends and having a great time in different parts of the world.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A0EB70F-3378-84D0-6EB5-D867B5D22EED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/>
          <a:srcRect l="17546" r="17546"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289D99C3-FD7F-9800-8D18-54DA43F71D00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6"/>
          <a:srcRect l="17631" r="176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0223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41EA3-93CE-089C-C8CB-7456E0EAB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45C230A5-352B-8E3B-8404-8F47F2C399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08" y="0"/>
            <a:ext cx="12191999" cy="685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94555A-F3CB-6FF0-F6AC-7BB2FAE9C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 for 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B8C5022-9681-7927-CFCE-9A364A471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Listening and watching 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43ACD78F-F0B1-DAD1-759F-5E1BE224D5FF}"/>
              </a:ext>
            </a:extLst>
          </p:cNvPr>
          <p:cNvSpPr txBox="1">
            <a:spLocks/>
          </p:cNvSpPr>
          <p:nvPr/>
        </p:nvSpPr>
        <p:spPr>
          <a:xfrm>
            <a:off x="-1898719" y="5771763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300" kern="1200">
                <a:solidFill>
                  <a:schemeClr val="tx1"/>
                </a:solidFill>
                <a:latin typeface="+mn-lt"/>
                <a:ea typeface="+mn-ea"/>
                <a:cs typeface="Quire Sans" panose="020B05020404000200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Quire Sans" panose="020B05020404000200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Quire Sans" panose="020B05020404000200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Quire Sans" panose="020B05020404000200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Quire Sans" panose="020B05020404000200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Made by :sana shahid</a:t>
            </a:r>
          </a:p>
          <a:p>
            <a:r>
              <a:rPr lang="en-US" sz="1600" dirty="0">
                <a:solidFill>
                  <a:schemeClr val="bg1"/>
                </a:solidFill>
              </a:rPr>
              <a:t>Berlitz level:5 </a:t>
            </a:r>
          </a:p>
          <a:p>
            <a:r>
              <a:rPr lang="en-US" sz="1600" dirty="0">
                <a:solidFill>
                  <a:schemeClr val="bg1"/>
                </a:solidFill>
              </a:rPr>
              <a:t>Berkley</a:t>
            </a:r>
          </a:p>
        </p:txBody>
      </p:sp>
    </p:spTree>
    <p:extLst>
      <p:ext uri="{BB962C8B-B14F-4D97-AF65-F5344CB8AC3E}">
        <p14:creationId xmlns:p14="http://schemas.microsoft.com/office/powerpoint/2010/main" val="2754837810"/>
      </p:ext>
    </p:extLst>
  </p:cSld>
  <p:clrMapOvr>
    <a:masterClrMapping/>
  </p:clrMapOvr>
</p:sld>
</file>

<file path=ppt/theme/theme1.xml><?xml version="1.0" encoding="utf-8"?>
<a:theme xmlns:a="http://schemas.openxmlformats.org/drawingml/2006/main" name="Cutom">
  <a:themeElements>
    <a:clrScheme name="Custom 1">
      <a:dk1>
        <a:srgbClr val="000000"/>
      </a:dk1>
      <a:lt1>
        <a:srgbClr val="FFFFFF"/>
      </a:lt1>
      <a:dk2>
        <a:srgbClr val="116979"/>
      </a:dk2>
      <a:lt2>
        <a:srgbClr val="DEE3E2"/>
      </a:lt2>
      <a:accent1>
        <a:srgbClr val="374144"/>
      </a:accent1>
      <a:accent2>
        <a:srgbClr val="D4DBDF"/>
      </a:accent2>
      <a:accent3>
        <a:srgbClr val="18B0B0"/>
      </a:accent3>
      <a:accent4>
        <a:srgbClr val="D7D8D7"/>
      </a:accent4>
      <a:accent5>
        <a:srgbClr val="000000"/>
      </a:accent5>
      <a:accent6>
        <a:srgbClr val="919191"/>
      </a:accent6>
      <a:hlink>
        <a:srgbClr val="18B0B0"/>
      </a:hlink>
      <a:folHlink>
        <a:srgbClr val="374144"/>
      </a:folHlink>
    </a:clrScheme>
    <a:fontScheme name="Custom 63">
      <a:majorFont>
        <a:latin typeface="The Hand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vel photo timeline_Win32_SL_V3" id="{4FB797A3-3C09-40F3-BD7D-9271271BD5DC}" vid="{090279B4-771A-4C73-B704-20E9F8BA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3D158B1-C1FA-4047-8321-80EE7BD33F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8903C8-0A34-4425-8F05-2CC2082985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70D8FE-8AC8-4AB5-90D4-8F126846FBA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Travel photo timeline</Template>
  <TotalTime>231</TotalTime>
  <Words>285</Words>
  <Application>Microsoft Office PowerPoint</Application>
  <PresentationFormat>Widescreen</PresentationFormat>
  <Paragraphs>35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Calibri</vt:lpstr>
      <vt:lpstr>The Hand Black</vt:lpstr>
      <vt:lpstr>Cutom</vt:lpstr>
      <vt:lpstr>Welcome everyone </vt:lpstr>
      <vt:lpstr>      When in Rome do as Rome do means? </vt:lpstr>
      <vt:lpstr>      Why is this important?</vt:lpstr>
      <vt:lpstr>Slide 1</vt:lpstr>
      <vt:lpstr>PowerPoint Presentation</vt:lpstr>
      <vt:lpstr>Slide 1</vt:lpstr>
      <vt:lpstr>Thank you for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sana shahid</dc:creator>
  <cp:lastModifiedBy>sana shahid</cp:lastModifiedBy>
  <cp:revision>3</cp:revision>
  <dcterms:created xsi:type="dcterms:W3CDTF">2024-02-17T09:38:00Z</dcterms:created>
  <dcterms:modified xsi:type="dcterms:W3CDTF">2024-02-19T00:52:31Z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